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1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73423-A9F2-458B-B56F-3C48FBF5B85B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6904-2AB8-4E5C-A230-CF74915335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632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73423-A9F2-458B-B56F-3C48FBF5B85B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6904-2AB8-4E5C-A230-CF74915335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154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73423-A9F2-458B-B56F-3C48FBF5B85B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6904-2AB8-4E5C-A230-CF74915335B5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918796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73423-A9F2-458B-B56F-3C48FBF5B85B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6904-2AB8-4E5C-A230-CF74915335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5668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73423-A9F2-458B-B56F-3C48FBF5B85B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6904-2AB8-4E5C-A230-CF74915335B5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1612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73423-A9F2-458B-B56F-3C48FBF5B85B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6904-2AB8-4E5C-A230-CF74915335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1355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73423-A9F2-458B-B56F-3C48FBF5B85B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6904-2AB8-4E5C-A230-CF74915335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403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73423-A9F2-458B-B56F-3C48FBF5B85B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6904-2AB8-4E5C-A230-CF74915335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602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73423-A9F2-458B-B56F-3C48FBF5B85B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6904-2AB8-4E5C-A230-CF74915335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771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73423-A9F2-458B-B56F-3C48FBF5B85B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6904-2AB8-4E5C-A230-CF74915335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492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73423-A9F2-458B-B56F-3C48FBF5B85B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6904-2AB8-4E5C-A230-CF74915335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855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73423-A9F2-458B-B56F-3C48FBF5B85B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6904-2AB8-4E5C-A230-CF74915335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753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73423-A9F2-458B-B56F-3C48FBF5B85B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6904-2AB8-4E5C-A230-CF74915335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375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73423-A9F2-458B-B56F-3C48FBF5B85B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6904-2AB8-4E5C-A230-CF74915335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127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73423-A9F2-458B-B56F-3C48FBF5B85B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6904-2AB8-4E5C-A230-CF74915335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92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73423-A9F2-458B-B56F-3C48FBF5B85B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6904-2AB8-4E5C-A230-CF74915335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863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373423-A9F2-458B-B56F-3C48FBF5B85B}" type="datetimeFigureOut">
              <a:rPr lang="en-US" smtClean="0"/>
              <a:t>2/26/2016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72F6904-2AB8-4E5C-A230-CF74915335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261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3006" y="443095"/>
            <a:ext cx="5921829" cy="1006883"/>
          </a:xfrm>
        </p:spPr>
        <p:txBody>
          <a:bodyPr/>
          <a:lstStyle/>
          <a:p>
            <a:r>
              <a:rPr lang="en-US" sz="8000" b="1" dirty="0" smtClean="0">
                <a:solidFill>
                  <a:srgbClr val="FF0000"/>
                </a:solidFill>
              </a:rPr>
              <a:t>MASON</a:t>
            </a:r>
            <a:endParaRPr lang="en-US" sz="8000" b="1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9269" y="1786300"/>
            <a:ext cx="11220994" cy="4784317"/>
          </a:xfrm>
        </p:spPr>
        <p:txBody>
          <a:bodyPr>
            <a:normAutofit fontScale="85000" lnSpcReduction="10000"/>
          </a:bodyPr>
          <a:lstStyle/>
          <a:p>
            <a:pPr algn="just"/>
            <a:r>
              <a:rPr lang="en-US" sz="3200" dirty="0" smtClean="0">
                <a:solidFill>
                  <a:schemeClr val="tx1"/>
                </a:solidFill>
              </a:rPr>
              <a:t>MASON is an open-source, </a:t>
            </a:r>
            <a:r>
              <a:rPr lang="en-US" sz="3200" dirty="0" err="1" smtClean="0">
                <a:solidFill>
                  <a:schemeClr val="tx1"/>
                </a:solidFill>
              </a:rPr>
              <a:t>multiagent</a:t>
            </a:r>
            <a:r>
              <a:rPr lang="en-US" sz="3200" dirty="0" smtClean="0">
                <a:solidFill>
                  <a:schemeClr val="tx1"/>
                </a:solidFill>
              </a:rPr>
              <a:t>, multi-domain, discrete-event simulation toolkit written in Java. It was designed to facilitate large-scale simulations and it provides tools for visualization in 2D and even in 3D.</a:t>
            </a:r>
          </a:p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US" sz="3200" dirty="0">
                <a:solidFill>
                  <a:schemeClr val="tx1"/>
                </a:solidFill>
              </a:rPr>
              <a:t>More information can be found at MASON is available at:</a:t>
            </a:r>
          </a:p>
          <a:p>
            <a:pPr algn="l"/>
            <a:r>
              <a:rPr lang="en-US" sz="3200" dirty="0">
                <a:solidFill>
                  <a:schemeClr val="tx1"/>
                </a:solidFill>
              </a:rPr>
              <a:t>S. Luke, C. </a:t>
            </a:r>
            <a:r>
              <a:rPr lang="en-US" sz="3200" dirty="0" err="1">
                <a:solidFill>
                  <a:schemeClr val="tx1"/>
                </a:solidFill>
              </a:rPr>
              <a:t>Cioffi</a:t>
            </a:r>
            <a:r>
              <a:rPr lang="en-US" sz="3200" dirty="0">
                <a:solidFill>
                  <a:schemeClr val="tx1"/>
                </a:solidFill>
              </a:rPr>
              <a:t>-Revilla, L. </a:t>
            </a:r>
            <a:r>
              <a:rPr lang="en-US" sz="3200" dirty="0" err="1">
                <a:solidFill>
                  <a:schemeClr val="tx1"/>
                </a:solidFill>
              </a:rPr>
              <a:t>Panait</a:t>
            </a:r>
            <a:r>
              <a:rPr lang="en-US" sz="3200" dirty="0">
                <a:solidFill>
                  <a:schemeClr val="tx1"/>
                </a:solidFill>
              </a:rPr>
              <a:t>, and K. Sullivan, “Mason: A new multi-agent simulation toolkit,” in Proceedings of the 2004 </a:t>
            </a:r>
            <a:r>
              <a:rPr lang="en-US" sz="3200" dirty="0" err="1">
                <a:solidFill>
                  <a:schemeClr val="tx1"/>
                </a:solidFill>
              </a:rPr>
              <a:t>SwarmFest</a:t>
            </a:r>
            <a:r>
              <a:rPr lang="en-US" sz="3200" dirty="0">
                <a:solidFill>
                  <a:schemeClr val="tx1"/>
                </a:solidFill>
              </a:rPr>
              <a:t> Workshop, vol. </a:t>
            </a:r>
            <a:r>
              <a:rPr lang="en-US" sz="3200" dirty="0" smtClean="0">
                <a:solidFill>
                  <a:schemeClr val="tx1"/>
                </a:solidFill>
              </a:rPr>
              <a:t>8, 2004</a:t>
            </a:r>
            <a:r>
              <a:rPr lang="en-US" sz="3200" dirty="0">
                <a:solidFill>
                  <a:schemeClr val="tx1"/>
                </a:solidFill>
              </a:rPr>
              <a:t>. [Online]. </a:t>
            </a:r>
            <a:endParaRPr lang="en-US" sz="3200" dirty="0" smtClean="0">
              <a:solidFill>
                <a:schemeClr val="tx1"/>
              </a:solidFill>
            </a:endParaRPr>
          </a:p>
          <a:p>
            <a:pPr algn="l"/>
            <a:r>
              <a:rPr lang="en-US" sz="3200" dirty="0" smtClean="0">
                <a:solidFill>
                  <a:schemeClr val="tx1"/>
                </a:solidFill>
              </a:rPr>
              <a:t>Available</a:t>
            </a:r>
            <a:r>
              <a:rPr lang="en-US" sz="3200" dirty="0">
                <a:solidFill>
                  <a:schemeClr val="tx1"/>
                </a:solidFill>
              </a:rPr>
              <a:t>: http://cobweb.cs.uga.edu/~maria/pads/papers/mason-SwarmFest04.pdf </a:t>
            </a:r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158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3007" y="234090"/>
            <a:ext cx="7737564" cy="1006883"/>
          </a:xfrm>
        </p:spPr>
        <p:txBody>
          <a:bodyPr/>
          <a:lstStyle/>
          <a:p>
            <a:pPr algn="l"/>
            <a:r>
              <a:rPr lang="en-US" sz="3600" b="1" dirty="0" err="1">
                <a:solidFill>
                  <a:srgbClr val="FF0000"/>
                </a:solidFill>
              </a:rPr>
              <a:t>Tileworld</a:t>
            </a:r>
            <a:r>
              <a:rPr lang="en-US" sz="3600" b="1" dirty="0">
                <a:solidFill>
                  <a:srgbClr val="FF0000"/>
                </a:solidFill>
              </a:rPr>
              <a:t> system </a:t>
            </a:r>
            <a:r>
              <a:rPr lang="en-US" sz="3600" b="1" dirty="0" smtClean="0">
                <a:solidFill>
                  <a:srgbClr val="FF0000"/>
                </a:solidFill>
              </a:rPr>
              <a:t>based on </a:t>
            </a:r>
            <a:r>
              <a:rPr lang="en-US" sz="3600" b="1" dirty="0">
                <a:solidFill>
                  <a:srgbClr val="FF0000"/>
                </a:solidFill>
              </a:rPr>
              <a:t>MASON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9269" y="1786300"/>
            <a:ext cx="11220994" cy="4784317"/>
          </a:xfrm>
        </p:spPr>
        <p:txBody>
          <a:bodyPr>
            <a:normAutofit/>
          </a:bodyPr>
          <a:lstStyle/>
          <a:p>
            <a:pPr algn="just"/>
            <a:r>
              <a:rPr lang="en-US" sz="2700" dirty="0">
                <a:solidFill>
                  <a:schemeClr val="tx1"/>
                </a:solidFill>
              </a:rPr>
              <a:t>T</a:t>
            </a:r>
            <a:r>
              <a:rPr lang="en-US" sz="2700" dirty="0" smtClean="0">
                <a:solidFill>
                  <a:schemeClr val="tx1"/>
                </a:solidFill>
              </a:rPr>
              <a:t>iles </a:t>
            </a:r>
            <a:r>
              <a:rPr lang="en-US" sz="2700" dirty="0">
                <a:solidFill>
                  <a:schemeClr val="tx1"/>
                </a:solidFill>
              </a:rPr>
              <a:t>are green, holes are </a:t>
            </a:r>
            <a:r>
              <a:rPr lang="en-US" sz="2700" dirty="0" smtClean="0">
                <a:solidFill>
                  <a:schemeClr val="tx1"/>
                </a:solidFill>
              </a:rPr>
              <a:t>purplish, obstacles </a:t>
            </a:r>
            <a:r>
              <a:rPr lang="en-US" sz="2700" dirty="0">
                <a:solidFill>
                  <a:schemeClr val="tx1"/>
                </a:solidFill>
              </a:rPr>
              <a:t>are black</a:t>
            </a:r>
            <a:r>
              <a:rPr lang="en-US" sz="2700" dirty="0" smtClean="0">
                <a:solidFill>
                  <a:schemeClr val="tx1"/>
                </a:solidFill>
              </a:rPr>
              <a:t>, and </a:t>
            </a:r>
            <a:r>
              <a:rPr lang="en-US" sz="2700" dirty="0">
                <a:solidFill>
                  <a:schemeClr val="tx1"/>
                </a:solidFill>
              </a:rPr>
              <a:t>agents are </a:t>
            </a:r>
            <a:r>
              <a:rPr lang="en-US" sz="2700" dirty="0" smtClean="0">
                <a:solidFill>
                  <a:schemeClr val="tx1"/>
                </a:solidFill>
              </a:rPr>
              <a:t>blue. </a:t>
            </a:r>
            <a:r>
              <a:rPr lang="en-US" sz="2700" dirty="0">
                <a:solidFill>
                  <a:schemeClr val="tx1"/>
                </a:solidFill>
              </a:rPr>
              <a:t>Dashed lines around agents </a:t>
            </a:r>
            <a:r>
              <a:rPr lang="en-US" sz="2700" dirty="0" smtClean="0">
                <a:solidFill>
                  <a:schemeClr val="tx1"/>
                </a:solidFill>
              </a:rPr>
              <a:t>signify the </a:t>
            </a:r>
            <a:r>
              <a:rPr lang="en-US" sz="2700" dirty="0">
                <a:solidFill>
                  <a:schemeClr val="tx1"/>
                </a:solidFill>
              </a:rPr>
              <a:t>range of their sensors.</a:t>
            </a:r>
          </a:p>
          <a:p>
            <a:pPr algn="l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4984" y="3060359"/>
            <a:ext cx="3657600" cy="3637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593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94219" y="274320"/>
            <a:ext cx="2512422" cy="627017"/>
          </a:xfrm>
        </p:spPr>
        <p:txBody>
          <a:bodyPr/>
          <a:lstStyle/>
          <a:p>
            <a:pPr algn="l"/>
            <a:r>
              <a:rPr lang="en-US" sz="3600" b="1" dirty="0" smtClean="0">
                <a:solidFill>
                  <a:srgbClr val="FF0000"/>
                </a:solidFill>
              </a:rPr>
              <a:t>Algorithms</a:t>
            </a:r>
            <a:endParaRPr lang="en-US" sz="3600" b="1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828" y="901337"/>
            <a:ext cx="3854562" cy="56613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8147" y="896575"/>
            <a:ext cx="3866532" cy="5670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105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94219" y="274320"/>
            <a:ext cx="1741712" cy="627017"/>
          </a:xfrm>
        </p:spPr>
        <p:txBody>
          <a:bodyPr/>
          <a:lstStyle/>
          <a:p>
            <a:pPr algn="l"/>
            <a:r>
              <a:rPr lang="en-US" sz="3600" b="1" dirty="0" smtClean="0">
                <a:solidFill>
                  <a:srgbClr val="FF0000"/>
                </a:solidFill>
              </a:rPr>
              <a:t>Demo</a:t>
            </a:r>
            <a:endParaRPr lang="en-US" sz="3600" b="1" dirty="0">
              <a:solidFill>
                <a:srgbClr val="FF0000"/>
              </a:solidFill>
            </a:endParaRPr>
          </a:p>
        </p:txBody>
      </p:sp>
      <p:pic>
        <p:nvPicPr>
          <p:cNvPr id="3" name="CSC416 Tileworld - Configuration 2 Demo - Team Unit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31990" y="1126672"/>
            <a:ext cx="7951199" cy="50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177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59</TotalTime>
  <Words>133</Words>
  <Application>Microsoft Office PowerPoint</Application>
  <PresentationFormat>Widescreen</PresentationFormat>
  <Paragraphs>10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Wingdings 3</vt:lpstr>
      <vt:lpstr>Facet</vt:lpstr>
      <vt:lpstr>MASON</vt:lpstr>
      <vt:lpstr>Tileworld system based on MASON</vt:lpstr>
      <vt:lpstr>Algorithms</vt:lpstr>
      <vt:lpstr>Demo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MASON</dc:title>
  <dc:creator>klm</dc:creator>
  <cp:lastModifiedBy>klm</cp:lastModifiedBy>
  <cp:revision>4</cp:revision>
  <dcterms:created xsi:type="dcterms:W3CDTF">2016-02-26T01:49:21Z</dcterms:created>
  <dcterms:modified xsi:type="dcterms:W3CDTF">2016-02-26T02:50:34Z</dcterms:modified>
</cp:coreProperties>
</file>

<file path=docProps/thumbnail.jpeg>
</file>